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94" r:id="rId2"/>
    <p:sldId id="296" r:id="rId3"/>
    <p:sldId id="257" r:id="rId4"/>
    <p:sldId id="297" r:id="rId5"/>
    <p:sldId id="298" r:id="rId6"/>
    <p:sldId id="300" r:id="rId7"/>
    <p:sldId id="301" r:id="rId8"/>
    <p:sldId id="299" r:id="rId9"/>
    <p:sldId id="293" r:id="rId10"/>
  </p:sldIdLst>
  <p:sldSz cx="12192000" cy="6858000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Pretendard Medium" pitchFamily="2" charset="-127"/>
      <p:regular r:id="rId16"/>
    </p:embeddedFont>
    <p:embeddedFont>
      <p:font typeface="Pretendard SemiBold" pitchFamily="2" charset="-127"/>
      <p:bold r:id="rId17"/>
    </p:embeddedFont>
    <p:embeddedFont>
      <p:font typeface="Pretendard Light" pitchFamily="2" charset="-127"/>
      <p:regular r:id="rId18"/>
    </p:embeddedFont>
    <p:embeddedFont>
      <p:font typeface="Pretendard" pitchFamily="2" charset="-127"/>
      <p:regular r:id="rId19"/>
      <p:bold r:id="rId20"/>
    </p:embeddedFont>
    <p:embeddedFont>
      <p:font typeface="맑은 고딕" pitchFamily="50" charset="-127"/>
      <p:regular r:id="rId21"/>
      <p:bold r:id="rId22"/>
    </p:embeddedFont>
    <p:embeddedFont>
      <p:font typeface="Calibri Light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000"/>
    <a:srgbClr val="880100"/>
    <a:srgbClr val="C31B1B"/>
    <a:srgbClr val="E60914"/>
    <a:srgbClr val="000000"/>
    <a:srgbClr val="E50914"/>
    <a:srgbClr val="FFFFFF"/>
    <a:srgbClr val="3D3D3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974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8FD46-066B-44BD-A3BB-B98B3FEFA9DA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9720A-678C-422F-A834-2F591166185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36888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106A8E-0EF7-4585-AA1D-68483B0D0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79C197F-4AE2-4467-9033-81230E26D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B6A239-EF72-41C0-A3F4-E0B13599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E142D82-1DBD-439F-90EE-9520BE0AA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F478211-7BBB-4735-9EF8-6AB28F91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415606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99DAE3-6153-428E-9D5B-6F557640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81BA59A-2479-479B-B2F3-817D0D0AA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169432-0264-45BF-9D0B-9319E55F1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5B89B0B-0F11-4B56-97C0-1D966581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8F98998-060A-4617-A58C-99976185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342216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96A9B12-6D03-42C6-B782-04406909E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207A429-64E7-4CB6-92F2-0916F27F3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E611B34-2C65-47FC-8D52-67729EEBC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34BEB8-922F-495F-BC16-52379AD0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6B2018-05DE-4BDB-BF08-65359E55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1434608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1A01569C-37DF-DF41-BF74-8D8E1C036D3A}"/>
              </a:ext>
            </a:extLst>
          </p:cNvPr>
          <p:cNvSpPr txBox="1"/>
          <p:nvPr userDrawn="1"/>
        </p:nvSpPr>
        <p:spPr>
          <a:xfrm>
            <a:off x="10089635" y="6667336"/>
            <a:ext cx="213829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spc="300" dirty="0">
                <a:solidFill>
                  <a:schemeClr val="bg1">
                    <a:lumMod val="95000"/>
                  </a:schemeClr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made by ksuaaa</a:t>
            </a:r>
            <a:endParaRPr lang="x-none" sz="500" spc="300" dirty="0">
              <a:solidFill>
                <a:schemeClr val="bg1">
                  <a:lumMod val="95000"/>
                </a:schemeClr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511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82D3F-C953-448F-BDA0-DBF84F52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4DF813-4F8D-473A-95A7-B8EDEE24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69A3D65-EC1C-4043-9E4F-BC9C05D6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67C68D7-6099-499D-8B65-1A280F9D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EC5A3D5-B9F7-4FF9-87FF-CC08D0AF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196465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8582AE-16C9-4D45-902F-2AC28F9A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AFF39AD-ED49-41BF-90DF-2B709778E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850231-161E-4E9C-A397-7963E1933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07AE72-6D84-4AB6-8736-3CCB5B53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BAB5DC-7BDB-471F-B86F-6A607E16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189745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175A96-A67D-4687-A62D-E38A7480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AF509B1-7D8E-4F11-A348-8C05239D1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22345FA-B1AB-4182-811A-15F418CF7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81E2A1D-1C78-473F-B38D-CFCBDC256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1EE88D3-5E9D-4213-B9AA-05DB529B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9B1E66E-59C8-431C-B5CE-2BE907A2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33325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8CE131-310F-4AAD-A146-F69DDF740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80192F7-8C29-4B3D-A436-BE1382956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2CF6FF7-C8E0-4800-BCE7-1B15A2690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487E149-9F81-48F6-ABD5-17D349E0CD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8C6DDC1-29CE-4515-86CA-A52F6DF03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B942788-BE89-4040-82E6-068968A8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D200189-E624-46A0-83FF-685619DA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3E818DD-BC82-4870-9626-38F809B6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129569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320E82-6B28-436E-95AE-BF60F78A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B34DD8C-9F5D-4E69-8737-6A060A9B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A181FBD-0780-4BDC-A022-6B327505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6433DE5-7501-4FF4-BDC6-FC0243CC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27669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033A641-93C4-4DD6-9B5A-154C57C1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E271B22-3FBE-414E-9F29-AF8B6B618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6594390-6B0B-4DD1-B1A2-A2DF4668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184491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A2933F-DF4A-4DF5-BDA5-86DC4909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D313A2-246D-4587-8C20-BB9EDAB0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A5EE085-8030-4ECE-9C55-657482B86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BF7471F-A059-462B-B1F9-992ED047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CAA6402-9E76-4590-84F3-1D05F3B2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5DBE3CF-DF64-4938-BD29-5F4040FF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1461518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F8E673-B4C2-4E5F-BD56-19CC4C90C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0676C66-FFCA-4531-A2F1-122D7CEBB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F9A90F8-2D91-4707-BFBE-83B07F5A8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62EB22-7E16-4BE5-B175-A28C528C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B2402E1-FD43-42D3-B45C-8D605FA4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F0EA8DD-34D1-43F6-A489-51D24153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215434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2F0302F6-BDE0-4923-B866-1A80BA7BB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F52EE4A-4628-493D-ACA0-50D69298A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D361CF-411C-42ED-9D07-5A1BF2741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0C4C-D402-4CF4-AA7F-5B25FD8FDD91}" type="datetimeFigureOut">
              <a:rPr lang="en-PH" smtClean="0"/>
              <a:pPr/>
              <a:t>19/05/2022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DDA66C-E785-4C0D-AFA3-8B071EE2F9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CF3266-4959-4801-ADEA-2A74E9ADD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BCA9-0E23-4DBC-A5B2-23B529E17AA9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="" xmlns:p14="http://schemas.microsoft.com/office/powerpoint/2010/main" val="251309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381F7BA-F038-4980-9BDD-366BB60E53F7}"/>
              </a:ext>
            </a:extLst>
          </p:cNvPr>
          <p:cNvSpPr/>
          <p:nvPr/>
        </p:nvSpPr>
        <p:spPr>
          <a:xfrm>
            <a:off x="4333460" y="1249018"/>
            <a:ext cx="1003471" cy="43599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F428437-D0E8-4A5E-8F0D-779EDE699849}"/>
              </a:ext>
            </a:extLst>
          </p:cNvPr>
          <p:cNvSpPr/>
          <p:nvPr/>
        </p:nvSpPr>
        <p:spPr>
          <a:xfrm>
            <a:off x="6549120" y="1249016"/>
            <a:ext cx="1003471" cy="43599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="" xmlns:a16="http://schemas.microsoft.com/office/drawing/2014/main" id="{D4C674BA-36C1-4ADC-8EA0-748BD1C41583}"/>
              </a:ext>
            </a:extLst>
          </p:cNvPr>
          <p:cNvSpPr/>
          <p:nvPr/>
        </p:nvSpPr>
        <p:spPr>
          <a:xfrm flipH="1">
            <a:off x="4333460" y="1249017"/>
            <a:ext cx="3219131" cy="4359966"/>
          </a:xfrm>
          <a:prstGeom prst="parallelogram">
            <a:avLst>
              <a:gd name="adj" fmla="val 657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47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412E4C-AFC4-6949-B9A3-77044BEA906E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4799704-647F-8D4A-8EEA-9C1D94AC506C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95F0850-0E6E-8940-BAEF-87F01A5B9910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C6303AF-6F7A-451D-9EEA-800706B3378C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E421D90-081E-4285-B4D5-168A46594458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Picture 3" descr="A picture containing indoor&#10;&#10;Description automatically generated">
            <a:extLst>
              <a:ext uri="{FF2B5EF4-FFF2-40B4-BE49-F238E27FC236}">
                <a16:creationId xmlns="" xmlns:a16="http://schemas.microsoft.com/office/drawing/2014/main" id="{052C6CC5-5E32-2842-A3E6-DA118CDB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7896"/>
            <a:ext cx="12192000" cy="6832497"/>
          </a:xfrm>
          <a:prstGeom prst="rect">
            <a:avLst/>
          </a:prstGeom>
        </p:spPr>
      </p:pic>
      <p:grpSp>
        <p:nvGrpSpPr>
          <p:cNvPr id="8" name="Group 15">
            <a:extLst>
              <a:ext uri="{FF2B5EF4-FFF2-40B4-BE49-F238E27FC236}">
                <a16:creationId xmlns="" xmlns:a16="http://schemas.microsoft.com/office/drawing/2014/main" id="{9A2D4F9A-CEDC-BF43-A7FC-0D42FA42A132}"/>
              </a:ext>
            </a:extLst>
          </p:cNvPr>
          <p:cNvGrpSpPr/>
          <p:nvPr/>
        </p:nvGrpSpPr>
        <p:grpSpPr>
          <a:xfrm>
            <a:off x="821939" y="2059059"/>
            <a:ext cx="1139301" cy="261610"/>
            <a:chOff x="625205" y="1730226"/>
            <a:chExt cx="1139301" cy="261610"/>
          </a:xfrm>
        </p:grpSpPr>
        <p:pic>
          <p:nvPicPr>
            <p:cNvPr id="9" name="Picture 16" descr="Background pattern&#10;&#10;Description automatically generated">
              <a:extLst>
                <a:ext uri="{FF2B5EF4-FFF2-40B4-BE49-F238E27FC236}">
                  <a16:creationId xmlns="" xmlns:a16="http://schemas.microsoft.com/office/drawing/2014/main" id="{AA33B34B-468D-F647-880C-86EAC3286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205" y="1730226"/>
              <a:ext cx="132033" cy="24201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E66A874-87AB-4848-BBA1-C97B7F71D391}"/>
                </a:ext>
              </a:extLst>
            </p:cNvPr>
            <p:cNvSpPr txBox="1"/>
            <p:nvPr/>
          </p:nvSpPr>
          <p:spPr>
            <a:xfrm>
              <a:off x="757238" y="1730226"/>
              <a:ext cx="10072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spc="250" dirty="0">
                  <a:solidFill>
                    <a:schemeClr val="bg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SERIES</a:t>
              </a:r>
              <a:endParaRPr lang="x-none" sz="1100" b="1" spc="2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70E3C04-DB4D-B040-B0CC-31135658E08E}"/>
              </a:ext>
            </a:extLst>
          </p:cNvPr>
          <p:cNvSpPr txBox="1"/>
          <p:nvPr/>
        </p:nvSpPr>
        <p:spPr>
          <a:xfrm>
            <a:off x="713828" y="2509368"/>
            <a:ext cx="604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pc="-40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넷플릭스</a:t>
            </a:r>
            <a:r>
              <a:rPr lang="ko-KR" altLang="en-US" sz="5400" b="1" spc="-4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프로젝트</a:t>
            </a:r>
            <a:endParaRPr lang="x-none" sz="5400" b="1" spc="-4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9AFD234-0688-1B43-A9A7-6D725B5DB3FE}"/>
              </a:ext>
            </a:extLst>
          </p:cNvPr>
          <p:cNvSpPr txBox="1"/>
          <p:nvPr/>
        </p:nvSpPr>
        <p:spPr>
          <a:xfrm>
            <a:off x="777685" y="3582242"/>
            <a:ext cx="4733970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80"/>
              </a:lnSpc>
            </a:pPr>
            <a:r>
              <a:rPr lang="ko-KR" altLang="en-US" spc="-50" dirty="0" err="1">
                <a:solidFill>
                  <a:schemeClr val="bg1"/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다섯플릭스</a:t>
            </a:r>
            <a:endParaRPr lang="x-none" spc="-50" dirty="0">
              <a:solidFill>
                <a:schemeClr val="bg1"/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grpSp>
        <p:nvGrpSpPr>
          <p:cNvPr id="13" name="Group 23">
            <a:extLst>
              <a:ext uri="{FF2B5EF4-FFF2-40B4-BE49-F238E27FC236}">
                <a16:creationId xmlns="" xmlns:a16="http://schemas.microsoft.com/office/drawing/2014/main" id="{87CDAE40-D788-024F-896F-8811A7971C84}"/>
              </a:ext>
            </a:extLst>
          </p:cNvPr>
          <p:cNvGrpSpPr/>
          <p:nvPr/>
        </p:nvGrpSpPr>
        <p:grpSpPr>
          <a:xfrm>
            <a:off x="881688" y="4741986"/>
            <a:ext cx="1046690" cy="381181"/>
            <a:chOff x="576370" y="4945199"/>
            <a:chExt cx="1046690" cy="381181"/>
          </a:xfrm>
        </p:grpSpPr>
        <p:sp>
          <p:nvSpPr>
            <p:cNvPr id="14" name="Rounded Rectangle 24">
              <a:extLst>
                <a:ext uri="{FF2B5EF4-FFF2-40B4-BE49-F238E27FC236}">
                  <a16:creationId xmlns="" xmlns:a16="http://schemas.microsoft.com/office/drawing/2014/main" id="{2A579BAE-8578-434F-B695-488AB1580A95}"/>
                </a:ext>
              </a:extLst>
            </p:cNvPr>
            <p:cNvSpPr/>
            <p:nvPr/>
          </p:nvSpPr>
          <p:spPr>
            <a:xfrm>
              <a:off x="576370" y="4945199"/>
              <a:ext cx="1046690" cy="381181"/>
            </a:xfrm>
            <a:prstGeom prst="roundRect">
              <a:avLst>
                <a:gd name="adj" fmla="val 6217"/>
              </a:avLst>
            </a:prstGeom>
            <a:solidFill>
              <a:srgbClr val="E50D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grpSp>
          <p:nvGrpSpPr>
            <p:cNvPr id="15" name="Group 25">
              <a:extLst>
                <a:ext uri="{FF2B5EF4-FFF2-40B4-BE49-F238E27FC236}">
                  <a16:creationId xmlns="" xmlns:a16="http://schemas.microsoft.com/office/drawing/2014/main" id="{8B4817C2-D1AA-5741-A11F-230DCDAC9240}"/>
                </a:ext>
              </a:extLst>
            </p:cNvPr>
            <p:cNvGrpSpPr/>
            <p:nvPr/>
          </p:nvGrpSpPr>
          <p:grpSpPr>
            <a:xfrm>
              <a:off x="753860" y="5000178"/>
              <a:ext cx="817634" cy="261610"/>
              <a:chOff x="850233" y="5009143"/>
              <a:chExt cx="817634" cy="261610"/>
            </a:xfrm>
          </p:grpSpPr>
          <p:sp>
            <p:nvSpPr>
              <p:cNvPr id="16" name="Triangle 26">
                <a:extLst>
                  <a:ext uri="{FF2B5EF4-FFF2-40B4-BE49-F238E27FC236}">
                    <a16:creationId xmlns="" xmlns:a16="http://schemas.microsoft.com/office/drawing/2014/main" id="{A867FDE0-8557-3F44-B4F2-AD23CD73BB2B}"/>
                  </a:ext>
                </a:extLst>
              </p:cNvPr>
              <p:cNvSpPr/>
              <p:nvPr/>
            </p:nvSpPr>
            <p:spPr>
              <a:xfrm rot="5400000" flipH="1">
                <a:off x="848690" y="5078083"/>
                <a:ext cx="127472" cy="1243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66AFD4D9-9660-C849-9166-1A68E094D9A5}"/>
                  </a:ext>
                </a:extLst>
              </p:cNvPr>
              <p:cNvSpPr txBox="1"/>
              <p:nvPr/>
            </p:nvSpPr>
            <p:spPr>
              <a:xfrm>
                <a:off x="918901" y="5009143"/>
                <a:ext cx="748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b="1" spc="-50" dirty="0" smtClean="0">
                    <a:solidFill>
                      <a:schemeClr val="bg1"/>
                    </a:solidFill>
                    <a:latin typeface="Pretendard Light" pitchFamily="2" charset="-127"/>
                    <a:ea typeface="Pretendard Light" pitchFamily="2" charset="-127"/>
                    <a:cs typeface="Pretendard Light" pitchFamily="2" charset="-127"/>
                  </a:rPr>
                  <a:t>발표시작</a:t>
                </a:r>
                <a:endParaRPr lang="x-none" sz="1100" dirty="0">
                  <a:solidFill>
                    <a:schemeClr val="bg1"/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AD87DA4-7253-3841-BA4A-9B875B2D2389}"/>
              </a:ext>
            </a:extLst>
          </p:cNvPr>
          <p:cNvSpPr txBox="1"/>
          <p:nvPr/>
        </p:nvSpPr>
        <p:spPr>
          <a:xfrm>
            <a:off x="2507039" y="1829226"/>
            <a:ext cx="71779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spc="-20" dirty="0" err="1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다섯플릭스의</a:t>
            </a:r>
            <a:r>
              <a:rPr lang="ko-KR" altLang="en-US" sz="3400" spc="-20" dirty="0">
                <a:solidFill>
                  <a:schemeClr val="bg1">
                    <a:lumMod val="9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조원을 소개합니다 </a:t>
            </a:r>
            <a:endParaRPr lang="x-none" sz="3400" spc="-20" dirty="0">
              <a:solidFill>
                <a:schemeClr val="bg1">
                  <a:lumMod val="9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4EFE376-A92C-2C4C-A131-1BCD9D42C7DC}"/>
              </a:ext>
            </a:extLst>
          </p:cNvPr>
          <p:cNvGrpSpPr/>
          <p:nvPr/>
        </p:nvGrpSpPr>
        <p:grpSpPr>
          <a:xfrm>
            <a:off x="5256506" y="5323709"/>
            <a:ext cx="1678989" cy="469392"/>
            <a:chOff x="5254995" y="5239820"/>
            <a:chExt cx="1678989" cy="469392"/>
          </a:xfrm>
        </p:grpSpPr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0DACA6AB-DA04-BE40-B4F8-8212EACC90B2}"/>
                </a:ext>
              </a:extLst>
            </p:cNvPr>
            <p:cNvSpPr/>
            <p:nvPr/>
          </p:nvSpPr>
          <p:spPr>
            <a:xfrm>
              <a:off x="5254995" y="5239820"/>
              <a:ext cx="1678989" cy="469392"/>
            </a:xfrm>
            <a:prstGeom prst="rect">
              <a:avLst/>
            </a:prstGeom>
            <a:noFill/>
            <a:ln w="19050">
              <a:solidFill>
                <a:srgbClr val="5F5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7DCF20C7-0089-6048-AAE6-B8E986657247}"/>
                </a:ext>
              </a:extLst>
            </p:cNvPr>
            <p:cNvSpPr txBox="1"/>
            <p:nvPr/>
          </p:nvSpPr>
          <p:spPr>
            <a:xfrm>
              <a:off x="5323844" y="5314092"/>
              <a:ext cx="1544313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5F5D5E"/>
                  </a:solidFill>
                  <a:latin typeface="Pretendard" pitchFamily="2" charset="-127"/>
                  <a:ea typeface="Pretendard" pitchFamily="2" charset="-127"/>
                  <a:cs typeface="Pretendard" pitchFamily="2" charset="-127"/>
                </a:rPr>
                <a:t>프로필 관리</a:t>
              </a:r>
              <a:endParaRPr lang="x-none" sz="1600" dirty="0">
                <a:solidFill>
                  <a:srgbClr val="5F5D5E"/>
                </a:solidFill>
                <a:latin typeface="Pretendard" pitchFamily="2" charset="-127"/>
                <a:ea typeface="Pretendard" pitchFamily="2" charset="-127"/>
                <a:cs typeface="Pretendard" pitchFamily="2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709370" y="2904835"/>
            <a:ext cx="8773260" cy="1857144"/>
            <a:chOff x="1877381" y="2904835"/>
            <a:chExt cx="8773260" cy="1857144"/>
          </a:xfrm>
        </p:grpSpPr>
        <p:sp>
          <p:nvSpPr>
            <p:cNvPr id="24" name="Rectangle 9">
              <a:extLst>
                <a:ext uri="{FF2B5EF4-FFF2-40B4-BE49-F238E27FC236}">
                  <a16:creationId xmlns="" xmlns:a16="http://schemas.microsoft.com/office/drawing/2014/main" id="{17A8ECC8-CC72-6047-BCCB-9F6732A600CD}"/>
                </a:ext>
              </a:extLst>
            </p:cNvPr>
            <p:cNvSpPr/>
            <p:nvPr/>
          </p:nvSpPr>
          <p:spPr>
            <a:xfrm>
              <a:off x="2139696" y="2908112"/>
              <a:ext cx="1404000" cy="1404000"/>
            </a:xfrm>
            <a:prstGeom prst="rect">
              <a:avLst/>
            </a:prstGeom>
            <a:blipFill dpi="0" rotWithShape="1">
              <a:blip r:embed="rId3" cstate="print"/>
              <a:srcRect/>
              <a:stretch>
                <a:fillRect l="-1000" t="-1000" r="-1000" b="-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="" xmlns:a16="http://schemas.microsoft.com/office/drawing/2014/main" id="{1C72AFAF-E4A1-BF45-BC35-51D33014C578}"/>
                </a:ext>
              </a:extLst>
            </p:cNvPr>
            <p:cNvSpPr/>
            <p:nvPr/>
          </p:nvSpPr>
          <p:spPr>
            <a:xfrm>
              <a:off x="3853051" y="2908112"/>
              <a:ext cx="1404000" cy="1404000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 l="-1000" t="-1000" r="-1000" b="-1000"/>
              </a:stretch>
            </a:blip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26" name="Rectangle 11">
              <a:extLst>
                <a:ext uri="{FF2B5EF4-FFF2-40B4-BE49-F238E27FC236}">
                  <a16:creationId xmlns="" xmlns:a16="http://schemas.microsoft.com/office/drawing/2014/main" id="{AAE23AFC-79E3-274C-B669-B867E4592C22}"/>
                </a:ext>
              </a:extLst>
            </p:cNvPr>
            <p:cNvSpPr/>
            <p:nvPr/>
          </p:nvSpPr>
          <p:spPr>
            <a:xfrm>
              <a:off x="7279761" y="2908112"/>
              <a:ext cx="1404000" cy="1404000"/>
            </a:xfrm>
            <a:prstGeom prst="rect">
              <a:avLst/>
            </a:prstGeom>
            <a:blipFill dpi="0" rotWithShape="1">
              <a:blip r:embed="rId5" cstate="print"/>
              <a:srcRect/>
              <a:stretch>
                <a:fillRect l="-1000" t="-1000" r="-1000" b="-1000"/>
              </a:stretch>
            </a:blipFill>
            <a:ln w="22225">
              <a:solidFill>
                <a:srgbClr val="A49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7" name="Rectangle 12">
              <a:extLst>
                <a:ext uri="{FF2B5EF4-FFF2-40B4-BE49-F238E27FC236}">
                  <a16:creationId xmlns="" xmlns:a16="http://schemas.microsoft.com/office/drawing/2014/main" id="{9A0E3FD5-C248-1649-B746-9C75338D4789}"/>
                </a:ext>
              </a:extLst>
            </p:cNvPr>
            <p:cNvSpPr/>
            <p:nvPr/>
          </p:nvSpPr>
          <p:spPr>
            <a:xfrm>
              <a:off x="5562011" y="2908112"/>
              <a:ext cx="1404000" cy="1404000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7C93BD55-98B0-F443-8CDC-EA38921F3F71}"/>
                </a:ext>
              </a:extLst>
            </p:cNvPr>
            <p:cNvSpPr txBox="1"/>
            <p:nvPr/>
          </p:nvSpPr>
          <p:spPr>
            <a:xfrm>
              <a:off x="5299697" y="4438814"/>
              <a:ext cx="19286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조인혜</a:t>
              </a:r>
              <a:endParaRPr lang="x-none" sz="1500" b="1" dirty="0">
                <a:solidFill>
                  <a:schemeClr val="bg1">
                    <a:lumMod val="8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90625F5-CAF9-3C45-8354-33F340216858}"/>
                </a:ext>
              </a:extLst>
            </p:cNvPr>
            <p:cNvSpPr txBox="1"/>
            <p:nvPr/>
          </p:nvSpPr>
          <p:spPr>
            <a:xfrm>
              <a:off x="7010855" y="4438814"/>
              <a:ext cx="19286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김유빈 </a:t>
              </a:r>
              <a:endParaRPr lang="x-none" sz="1500" b="1" dirty="0">
                <a:solidFill>
                  <a:schemeClr val="bg1">
                    <a:lumMod val="8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27C8AC4C-F79E-7B48-8BFC-F1F66506EAB7}"/>
                </a:ext>
              </a:extLst>
            </p:cNvPr>
            <p:cNvSpPr txBox="1"/>
            <p:nvPr/>
          </p:nvSpPr>
          <p:spPr>
            <a:xfrm>
              <a:off x="3588539" y="4438814"/>
              <a:ext cx="19286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류재욱</a:t>
              </a:r>
              <a:endParaRPr lang="x-none" sz="1500" b="1" dirty="0">
                <a:solidFill>
                  <a:schemeClr val="bg1">
                    <a:lumMod val="8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1300EB8D-70D9-ED49-9952-690CC2515B05}"/>
                </a:ext>
              </a:extLst>
            </p:cNvPr>
            <p:cNvSpPr txBox="1"/>
            <p:nvPr/>
          </p:nvSpPr>
          <p:spPr>
            <a:xfrm>
              <a:off x="1877381" y="4438814"/>
              <a:ext cx="19286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최병철</a:t>
              </a:r>
              <a:endParaRPr lang="x-none" sz="1500" b="1" dirty="0">
                <a:solidFill>
                  <a:schemeClr val="bg1">
                    <a:lumMod val="8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endParaRPr>
            </a:p>
          </p:txBody>
        </p:sp>
        <p:sp>
          <p:nvSpPr>
            <p:cNvPr id="32" name="Rectangle 12">
              <a:extLst>
                <a:ext uri="{FF2B5EF4-FFF2-40B4-BE49-F238E27FC236}">
                  <a16:creationId xmlns="" xmlns:a16="http://schemas.microsoft.com/office/drawing/2014/main" id="{DF3B6546-2F44-409F-9D3C-44E0C9A79400}"/>
                </a:ext>
              </a:extLst>
            </p:cNvPr>
            <p:cNvSpPr/>
            <p:nvPr/>
          </p:nvSpPr>
          <p:spPr>
            <a:xfrm>
              <a:off x="8993117" y="2904835"/>
              <a:ext cx="1404000" cy="1404000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F332775C-E988-4CFB-B2D3-7DD167D16643}"/>
                </a:ext>
              </a:extLst>
            </p:cNvPr>
            <p:cNvSpPr txBox="1"/>
            <p:nvPr/>
          </p:nvSpPr>
          <p:spPr>
            <a:xfrm>
              <a:off x="8722011" y="4435537"/>
              <a:ext cx="192863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황현지</a:t>
              </a:r>
              <a:r>
                <a:rPr lang="ko-KR" altLang="en-US" sz="1500" b="1" dirty="0">
                  <a:solidFill>
                    <a:schemeClr val="bg1">
                      <a:lumMod val="85000"/>
                    </a:schemeClr>
                  </a:solidFill>
                  <a:latin typeface="Pretendard Light" pitchFamily="2" charset="-127"/>
                  <a:ea typeface="Pretendard Light" pitchFamily="2" charset="-127"/>
                  <a:cs typeface="Pretendard Light" pitchFamily="2" charset="-127"/>
                </a:rPr>
                <a:t> </a:t>
              </a:r>
              <a:endParaRPr lang="x-none" sz="1500" b="1" dirty="0">
                <a:solidFill>
                  <a:schemeClr val="bg1">
                    <a:lumMod val="8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6266556F-DB4F-4210-8F6A-AD1EB96224EE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CD267532-2F5A-4270-B49A-72404AE1225F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B3E0CE4-DD82-4946-BD24-6951E9A91301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2AC46DF-C1E6-4C34-8AFF-A0240305C3B2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913BA0A-BB75-4A0A-8DA2-1894ECF4C712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49004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89C6720-8427-4B44-906C-D7F4A211EDBE}"/>
              </a:ext>
            </a:extLst>
          </p:cNvPr>
          <p:cNvSpPr txBox="1"/>
          <p:nvPr/>
        </p:nvSpPr>
        <p:spPr>
          <a:xfrm>
            <a:off x="3403300" y="1528167"/>
            <a:ext cx="101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20" dirty="0">
                <a:solidFill>
                  <a:schemeClr val="bg1">
                    <a:lumMod val="95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Eclipse</a:t>
            </a:r>
            <a:endParaRPr lang="x-none" sz="2000" b="1" spc="-20" dirty="0">
              <a:solidFill>
                <a:schemeClr val="bg1">
                  <a:lumMod val="95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D32BE599-F0B3-476A-82D8-A55A8981B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739" y="1551536"/>
            <a:ext cx="350809" cy="328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9621289-FF6A-432E-9920-AF8CE614A8C8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DA28949-95B2-4041-977B-339BF3414C19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DD06FFA-25C6-4B71-BE1E-F1C5EA096AC6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A385DE5-3AD9-451F-8D16-51EDFDF56A1C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5CA89EA-1EF9-42E3-8893-985F72D161AF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467E78A-2BE9-439B-8D76-99CC2DC8CD94}"/>
              </a:ext>
            </a:extLst>
          </p:cNvPr>
          <p:cNvSpPr txBox="1"/>
          <p:nvPr/>
        </p:nvSpPr>
        <p:spPr>
          <a:xfrm>
            <a:off x="810768" y="1498779"/>
            <a:ext cx="11592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개발환경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A30AC00-3D01-4FFB-9470-49D65C805155}"/>
              </a:ext>
            </a:extLst>
          </p:cNvPr>
          <p:cNvSpPr txBox="1"/>
          <p:nvPr/>
        </p:nvSpPr>
        <p:spPr>
          <a:xfrm>
            <a:off x="810768" y="2822760"/>
            <a:ext cx="671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22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일정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D7D67000-380A-4EA8-B65F-8EB908C7D8FA}"/>
              </a:ext>
            </a:extLst>
          </p:cNvPr>
          <p:cNvCxnSpPr>
            <a:cxnSpLocks/>
          </p:cNvCxnSpPr>
          <p:nvPr/>
        </p:nvCxnSpPr>
        <p:spPr>
          <a:xfrm>
            <a:off x="394283" y="2424418"/>
            <a:ext cx="10949151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Frame 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705926"/>
            <a:ext cx="11663680" cy="34622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349004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27B1053-B50D-4752-ADB8-15C9CD5AA094}"/>
              </a:ext>
            </a:extLst>
          </p:cNvPr>
          <p:cNvSpPr txBox="1"/>
          <p:nvPr/>
        </p:nvSpPr>
        <p:spPr>
          <a:xfrm>
            <a:off x="927005" y="3258867"/>
            <a:ext cx="10040203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OTT</a:t>
            </a: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서비스인 </a:t>
            </a:r>
            <a:r>
              <a:rPr lang="ko-KR" altLang="en-US" sz="1500" spc="100" dirty="0" err="1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다섯플릭스에서</a:t>
            </a: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 </a:t>
            </a:r>
            <a:endParaRPr lang="en-US" altLang="ko-KR" sz="1500" spc="100" dirty="0" smtClean="0">
              <a:solidFill>
                <a:schemeClr val="bg1">
                  <a:lumMod val="95000"/>
                </a:schemeClr>
              </a:solidFill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spc="100" dirty="0" smtClean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사용자는 </a:t>
            </a: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개인정보 및 선호장르를 제공하여 </a:t>
            </a:r>
            <a:r>
              <a:rPr lang="ko-KR" altLang="en-US" sz="1500" spc="100" dirty="0" smtClean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회원가입을 </a:t>
            </a: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하고</a:t>
            </a:r>
            <a:endParaRPr lang="en-US" altLang="ko-KR" sz="1500" spc="100" dirty="0">
              <a:solidFill>
                <a:schemeClr val="bg1">
                  <a:lumMod val="95000"/>
                </a:schemeClr>
              </a:solidFill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로그인 시 선호장르에 해당하는 영화추천리스트 및 회원 메뉴를 보여준다</a:t>
            </a:r>
            <a:r>
              <a:rPr lang="en-US" altLang="ko-KR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관리자는 관리자계정으로만 로그인이 가능하며</a:t>
            </a:r>
            <a:r>
              <a:rPr lang="en-US" altLang="ko-KR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, </a:t>
            </a:r>
            <a:endParaRPr lang="en-US" altLang="ko-KR" sz="1500" spc="100" dirty="0" smtClean="0">
              <a:solidFill>
                <a:schemeClr val="bg1">
                  <a:lumMod val="95000"/>
                </a:schemeClr>
              </a:solidFill>
              <a:latin typeface="Pretendard Light" pitchFamily="2" charset="-127"/>
              <a:ea typeface="Pretendard Light" pitchFamily="2" charset="-127"/>
              <a:cs typeface="Pretendard Ligh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500" spc="100" dirty="0" smtClean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사용자리스트와 </a:t>
            </a:r>
            <a:r>
              <a:rPr lang="ko-KR" altLang="en-US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영화리스트를 관리할 수 있다</a:t>
            </a:r>
            <a:r>
              <a:rPr lang="en-US" altLang="ko-KR" sz="1500" spc="100" dirty="0">
                <a:solidFill>
                  <a:schemeClr val="bg1">
                    <a:lumMod val="95000"/>
                  </a:schemeClr>
                </a:solidFill>
                <a:latin typeface="Pretendard Light" pitchFamily="2" charset="-127"/>
                <a:ea typeface="Pretendard Light" pitchFamily="2" charset="-127"/>
                <a:cs typeface="Pretendard Light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4862D7A-452F-4F91-A2AE-5A0DC6C6880D}"/>
              </a:ext>
            </a:extLst>
          </p:cNvPr>
          <p:cNvSpPr txBox="1"/>
          <p:nvPr/>
        </p:nvSpPr>
        <p:spPr>
          <a:xfrm>
            <a:off x="932597" y="2116597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프로젝트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E1006B8-2997-4D0B-A7A1-830D5025A145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D3FE8FE-1893-4FF1-A8EE-9F5E66E0AF38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19DC741-6380-40F8-B605-FD32427A08A5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7EAC69-0365-4B34-86B7-8DE0BAA51C9A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6EFE901-4C61-4F02-9E6D-B8537AD0B9E4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3B7D7698-262E-4CD1-990C-9E2867630C38}"/>
              </a:ext>
            </a:extLst>
          </p:cNvPr>
          <p:cNvCxnSpPr/>
          <p:nvPr/>
        </p:nvCxnSpPr>
        <p:spPr>
          <a:xfrm>
            <a:off x="1043257" y="2988714"/>
            <a:ext cx="4667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8310944" y="1112528"/>
            <a:ext cx="2233530" cy="4954904"/>
            <a:chOff x="8504376" y="1112528"/>
            <a:chExt cx="2233530" cy="4954904"/>
          </a:xfrm>
        </p:grpSpPr>
        <p:grpSp>
          <p:nvGrpSpPr>
            <p:cNvPr id="29" name="그룹 28">
              <a:extLst>
                <a:ext uri="{FF2B5EF4-FFF2-40B4-BE49-F238E27FC236}">
                  <a16:creationId xmlns="" xmlns:a16="http://schemas.microsoft.com/office/drawing/2014/main" id="{3AD770A1-7774-4974-983F-4B8666B998A4}"/>
                </a:ext>
              </a:extLst>
            </p:cNvPr>
            <p:cNvGrpSpPr/>
            <p:nvPr/>
          </p:nvGrpSpPr>
          <p:grpSpPr>
            <a:xfrm>
              <a:off x="8504376" y="1112528"/>
              <a:ext cx="2233530" cy="4954904"/>
              <a:chOff x="7935983" y="1093301"/>
              <a:chExt cx="2248249" cy="4987555"/>
            </a:xfrm>
          </p:grpSpPr>
          <p:sp>
            <p:nvSpPr>
              <p:cNvPr id="16" name="모서리가 둥근 직사각형 2">
                <a:extLst>
                  <a:ext uri="{FF2B5EF4-FFF2-40B4-BE49-F238E27FC236}">
                    <a16:creationId xmlns="" xmlns:a16="http://schemas.microsoft.com/office/drawing/2014/main" id="{F5F3DB37-F114-40C4-9521-9552C2D46390}"/>
                  </a:ext>
                </a:extLst>
              </p:cNvPr>
              <p:cNvSpPr/>
              <p:nvPr/>
            </p:nvSpPr>
            <p:spPr>
              <a:xfrm rot="5400000">
                <a:off x="6566330" y="2462954"/>
                <a:ext cx="4987555" cy="224824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="" xmlns:a16="http://schemas.microsoft.com/office/drawing/2014/main" id="{F57E7BB8-FA00-41E2-BB98-06A95A080821}"/>
                  </a:ext>
                </a:extLst>
              </p:cNvPr>
              <p:cNvGrpSpPr/>
              <p:nvPr/>
            </p:nvGrpSpPr>
            <p:grpSpPr>
              <a:xfrm>
                <a:off x="8075878" y="1245817"/>
                <a:ext cx="1951682" cy="4714561"/>
                <a:chOff x="8075878" y="1245817"/>
                <a:chExt cx="1951682" cy="4714561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="" xmlns:a16="http://schemas.microsoft.com/office/drawing/2014/main" id="{0AF34C2A-5D47-45F9-809C-F12E59ABF210}"/>
                    </a:ext>
                  </a:extLst>
                </p:cNvPr>
                <p:cNvSpPr/>
                <p:nvPr/>
              </p:nvSpPr>
              <p:spPr>
                <a:xfrm>
                  <a:off x="8075878" y="4022200"/>
                  <a:ext cx="1945084" cy="193817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altLang="ko-KR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  <a:p>
                  <a:pPr algn="ctr"/>
                  <a:r>
                    <a:rPr lang="en-US" altLang="ko-KR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MOVIE</a:t>
                  </a:r>
                  <a:endParaRPr lang="ko-KR" altLang="en-US" dirty="0"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="" xmlns:a16="http://schemas.microsoft.com/office/drawing/2014/main" id="{011486E5-50D0-453E-9ED7-71591508E358}"/>
                    </a:ext>
                  </a:extLst>
                </p:cNvPr>
                <p:cNvSpPr/>
                <p:nvPr/>
              </p:nvSpPr>
              <p:spPr>
                <a:xfrm>
                  <a:off x="8082476" y="1245817"/>
                  <a:ext cx="1945084" cy="1938178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rPr>
                    <a:t>USER</a:t>
                  </a:r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="" xmlns:a16="http://schemas.microsoft.com/office/drawing/2014/main" id="{DB80520A-75B5-47AE-8F5E-B11F296A83E6}"/>
                    </a:ext>
                  </a:extLst>
                </p:cNvPr>
                <p:cNvSpPr/>
                <p:nvPr/>
              </p:nvSpPr>
              <p:spPr>
                <a:xfrm>
                  <a:off x="8079177" y="2634009"/>
                  <a:ext cx="1945084" cy="1938178"/>
                </a:xfrm>
                <a:prstGeom prst="ellipse">
                  <a:avLst/>
                </a:prstGeom>
                <a:solidFill>
                  <a:srgbClr val="960000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2400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ADMIN</a:t>
                  </a:r>
                  <a:endParaRPr lang="ko-KR" altLang="en-US" sz="28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</p:grpSp>
        </p:grp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0ED9E74D-7E55-414B-B236-67DC25E6EC5D}"/>
                </a:ext>
              </a:extLst>
            </p:cNvPr>
            <p:cNvSpPr/>
            <p:nvPr/>
          </p:nvSpPr>
          <p:spPr>
            <a:xfrm>
              <a:off x="8972550" y="1276350"/>
              <a:ext cx="69741" cy="6974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7FE1D7F2-1857-45BC-A5BD-FD39FC52B9C4}"/>
                </a:ext>
              </a:extLst>
            </p:cNvPr>
            <p:cNvSpPr/>
            <p:nvPr/>
          </p:nvSpPr>
          <p:spPr>
            <a:xfrm>
              <a:off x="10191750" y="5864985"/>
              <a:ext cx="69741" cy="6974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1349004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Frame 3 (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7721" y="172720"/>
            <a:ext cx="13354184" cy="7233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F7A0C7B-0DB6-420C-9468-A058DFE42B5E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F5EC5AD-5794-4753-83C8-5957A96A9FB2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BAEA17A-1FA7-46EC-BA4A-78D74A4938D9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1CAE4CD-5E09-47E7-A602-9CC9BEFBB982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0C1414E-2093-4E48-AA61-B427AF3E39DC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3AAAFF5-C133-4320-B255-94BEE845218C}"/>
              </a:ext>
            </a:extLst>
          </p:cNvPr>
          <p:cNvSpPr txBox="1"/>
          <p:nvPr/>
        </p:nvSpPr>
        <p:spPr>
          <a:xfrm>
            <a:off x="9558437" y="1270179"/>
            <a:ext cx="18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 흐름도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68300" y="1260592"/>
            <a:ext cx="1473200" cy="954289"/>
            <a:chOff x="368300" y="1260592"/>
            <a:chExt cx="1473200" cy="954289"/>
          </a:xfrm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DB80520A-75B5-47AE-8F5E-B11F296A83E6}"/>
                </a:ext>
              </a:extLst>
            </p:cNvPr>
            <p:cNvSpPr/>
            <p:nvPr/>
          </p:nvSpPr>
          <p:spPr>
            <a:xfrm>
              <a:off x="619760" y="1260592"/>
              <a:ext cx="957689" cy="954289"/>
            </a:xfrm>
            <a:prstGeom prst="ellipse">
              <a:avLst/>
            </a:prstGeom>
            <a:solidFill>
              <a:srgbClr val="96000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900" dirty="0">
                <a:latin typeface="Pretendard SemiBold" pitchFamily="2" charset="-127"/>
                <a:ea typeface="Pretendard SemiBold" pitchFamily="2" charset="-127"/>
                <a:cs typeface="Pretendard SemiBold" pitchFamily="2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368300" y="1534160"/>
              <a:ext cx="147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 smtClean="0">
                  <a:solidFill>
                    <a:schemeClr val="bg1"/>
                  </a:solidFill>
                  <a:latin typeface="Pretendard SemiBold" pitchFamily="2" charset="-127"/>
                  <a:ea typeface="Pretendard SemiBold" pitchFamily="2" charset="-127"/>
                  <a:cs typeface="Pretendard SemiBold" pitchFamily="2" charset="-127"/>
                </a:rPr>
                <a:t>다섯플릭스</a:t>
              </a:r>
              <a:endParaRPr lang="en-US" altLang="ko-KR" sz="1400" dirty="0" smtClean="0">
                <a:solidFill>
                  <a:schemeClr val="bg1"/>
                </a:solidFill>
                <a:latin typeface="Pretendard SemiBold" pitchFamily="2" charset="-127"/>
                <a:ea typeface="Pretendard SemiBold" pitchFamily="2" charset="-127"/>
                <a:cs typeface="Pretendard SemiBold" pitchFamily="2" charset="-127"/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Pretendard SemiBold" pitchFamily="2" charset="-127"/>
                  <a:ea typeface="Pretendard SemiBold" pitchFamily="2" charset="-127"/>
                  <a:cs typeface="Pretendard SemiBold" pitchFamily="2" charset="-127"/>
                </a:rPr>
                <a:t>실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Pretendard SemiBold" pitchFamily="2" charset="-127"/>
                  <a:ea typeface="Pretendard SemiBold" pitchFamily="2" charset="-127"/>
                  <a:cs typeface="Pretendard SemiBold" pitchFamily="2" charset="-127"/>
                </a:rPr>
                <a:t>행</a:t>
              </a:r>
              <a:endParaRPr lang="ko-KR" altLang="en-US" sz="1400" dirty="0">
                <a:solidFill>
                  <a:schemeClr val="bg1"/>
                </a:solidFill>
                <a:latin typeface="Pretendard SemiBold" pitchFamily="2" charset="-127"/>
                <a:ea typeface="Pretendard SemiBold" pitchFamily="2" charset="-127"/>
                <a:cs typeface="Pretendard SemiBold" pitchFamily="2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436859" y="344043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Y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55486" y="2065020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59494" y="145542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Y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03550" y="2766060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00939" y="3707130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Y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17010" y="4366260"/>
            <a:ext cx="2856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Pretendard Medium" pitchFamily="2" charset="-127"/>
                <a:ea typeface="Pretendard Medium" pitchFamily="2" charset="-127"/>
                <a:cs typeface="Pretendard Medium" pitchFamily="2" charset="-127"/>
              </a:rPr>
              <a:t>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Pretendard Medium" pitchFamily="2" charset="-127"/>
              <a:ea typeface="Pretendard Medium" pitchFamily="2" charset="-127"/>
              <a:cs typeface="Pretendard Medium" pitchFamily="2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49004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6E9A555-C296-46A8-981B-2D1373E40147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4163DEE1-948A-4D08-8097-065D7923EEA5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612C47D-123C-47C5-8449-83219C969457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F93B107-82D0-4BA9-AFB1-CFDE801277AF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3E65E7E-94F5-45F5-819D-4F475330B094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3AAAFF5-C133-4320-B255-94BEE845218C}"/>
              </a:ext>
            </a:extLst>
          </p:cNvPr>
          <p:cNvSpPr txBox="1"/>
          <p:nvPr/>
        </p:nvSpPr>
        <p:spPr>
          <a:xfrm>
            <a:off x="932597" y="1270179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클래스 다이어그램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49004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타원 85">
            <a:extLst>
              <a:ext uri="{FF2B5EF4-FFF2-40B4-BE49-F238E27FC236}">
                <a16:creationId xmlns="" xmlns:a16="http://schemas.microsoft.com/office/drawing/2014/main" id="{7BC80D5C-508B-4D2C-8D2C-B4080B25551B}"/>
              </a:ext>
            </a:extLst>
          </p:cNvPr>
          <p:cNvSpPr/>
          <p:nvPr/>
        </p:nvSpPr>
        <p:spPr>
          <a:xfrm>
            <a:off x="5467570" y="2504351"/>
            <a:ext cx="1219200" cy="1219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="" xmlns:a16="http://schemas.microsoft.com/office/drawing/2014/main" id="{E34B5615-951A-43C4-A32A-CD47BFE67070}"/>
              </a:ext>
            </a:extLst>
          </p:cNvPr>
          <p:cNvSpPr/>
          <p:nvPr/>
        </p:nvSpPr>
        <p:spPr>
          <a:xfrm>
            <a:off x="9188231" y="2523398"/>
            <a:ext cx="1219200" cy="1219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D2397FD-09E0-44F6-B2AD-1959F8289291}"/>
              </a:ext>
            </a:extLst>
          </p:cNvPr>
          <p:cNvSpPr txBox="1"/>
          <p:nvPr/>
        </p:nvSpPr>
        <p:spPr>
          <a:xfrm>
            <a:off x="1669531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7AA0893-2830-4498-BB71-BA185821C66F}"/>
              </a:ext>
            </a:extLst>
          </p:cNvPr>
          <p:cNvSpPr txBox="1"/>
          <p:nvPr/>
        </p:nvSpPr>
        <p:spPr>
          <a:xfrm>
            <a:off x="2506994" y="239748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DACE315-15C6-44EE-A24C-39B0C04BB84E}"/>
              </a:ext>
            </a:extLst>
          </p:cNvPr>
          <p:cNvSpPr txBox="1"/>
          <p:nvPr/>
        </p:nvSpPr>
        <p:spPr>
          <a:xfrm>
            <a:off x="3741654" y="239748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314A7F54-FB3D-498C-8A98-8E21A87729AF}"/>
              </a:ext>
            </a:extLst>
          </p:cNvPr>
          <p:cNvSpPr txBox="1"/>
          <p:nvPr/>
        </p:nvSpPr>
        <p:spPr>
          <a:xfrm>
            <a:off x="4655889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DD41EB0-241F-407B-B73D-2EC8113C7BBD}"/>
              </a:ext>
            </a:extLst>
          </p:cNvPr>
          <p:cNvSpPr txBox="1"/>
          <p:nvPr/>
        </p:nvSpPr>
        <p:spPr>
          <a:xfrm>
            <a:off x="5372618" y="239748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AA2DFC8-6E75-410B-8009-5438F458C02C}"/>
              </a:ext>
            </a:extLst>
          </p:cNvPr>
          <p:cNvSpPr txBox="1"/>
          <p:nvPr/>
        </p:nvSpPr>
        <p:spPr>
          <a:xfrm>
            <a:off x="519921" y="4450679"/>
            <a:ext cx="3459790" cy="68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사용자계정과 관리자 계정 분리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계정별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호출되는 메뉴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45BC327-5017-4E31-8222-580F68AC8CC3}"/>
              </a:ext>
            </a:extLst>
          </p:cNvPr>
          <p:cNvSpPr txBox="1"/>
          <p:nvPr/>
        </p:nvSpPr>
        <p:spPr>
          <a:xfrm>
            <a:off x="4347275" y="4450679"/>
            <a:ext cx="3459790" cy="68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 프로필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 지정 가능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계정별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시청목록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찜목록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생성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9BB23787-87DD-4DB5-A216-D3681919B6BB}"/>
              </a:ext>
            </a:extLst>
          </p:cNvPr>
          <p:cNvSpPr txBox="1"/>
          <p:nvPr/>
        </p:nvSpPr>
        <p:spPr>
          <a:xfrm>
            <a:off x="8067936" y="4450679"/>
            <a:ext cx="3459790" cy="68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사용자계정 생성 시 선호하는 장르 선택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로그인하면 부합하는 추천 영상 리스트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33BB0F8B-DC3F-4DF1-A322-A804D2B7B5B4}"/>
              </a:ext>
            </a:extLst>
          </p:cNvPr>
          <p:cNvGrpSpPr/>
          <p:nvPr/>
        </p:nvGrpSpPr>
        <p:grpSpPr>
          <a:xfrm>
            <a:off x="4254500" y="2628900"/>
            <a:ext cx="3683000" cy="2990858"/>
            <a:chOff x="4254500" y="2643195"/>
            <a:chExt cx="3683000" cy="3043238"/>
          </a:xfrm>
        </p:grpSpPr>
        <p:cxnSp>
          <p:nvCxnSpPr>
            <p:cNvPr id="3" name="직선 연결선 2">
              <a:extLst>
                <a:ext uri="{FF2B5EF4-FFF2-40B4-BE49-F238E27FC236}">
                  <a16:creationId xmlns="" xmlns:a16="http://schemas.microsoft.com/office/drawing/2014/main" id="{39BF785D-E242-48EB-BAF3-467C0F16971B}"/>
                </a:ext>
              </a:extLst>
            </p:cNvPr>
            <p:cNvCxnSpPr>
              <a:cxnSpLocks/>
            </p:cNvCxnSpPr>
            <p:nvPr/>
          </p:nvCxnSpPr>
          <p:spPr>
            <a:xfrm>
              <a:off x="4254500" y="2643195"/>
              <a:ext cx="0" cy="30432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="" xmlns:a16="http://schemas.microsoft.com/office/drawing/2014/main" id="{AC30FBC9-3D66-40BD-B484-4B7C441709D2}"/>
                </a:ext>
              </a:extLst>
            </p:cNvPr>
            <p:cNvCxnSpPr>
              <a:cxnSpLocks/>
            </p:cNvCxnSpPr>
            <p:nvPr/>
          </p:nvCxnSpPr>
          <p:spPr>
            <a:xfrm>
              <a:off x="7937500" y="2643195"/>
              <a:ext cx="0" cy="30432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647A548-4F29-414E-AF9D-E8C1118E070F}"/>
              </a:ext>
            </a:extLst>
          </p:cNvPr>
          <p:cNvSpPr txBox="1"/>
          <p:nvPr/>
        </p:nvSpPr>
        <p:spPr>
          <a:xfrm>
            <a:off x="519921" y="4009971"/>
            <a:ext cx="345979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계정관리</a:t>
            </a:r>
            <a:endParaRPr lang="en-US" altLang="ko-KR" sz="16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35E06B50-C009-4C99-A2E0-ABD69EB06DDA}"/>
              </a:ext>
            </a:extLst>
          </p:cNvPr>
          <p:cNvSpPr txBox="1"/>
          <p:nvPr/>
        </p:nvSpPr>
        <p:spPr>
          <a:xfrm>
            <a:off x="4347275" y="4009971"/>
            <a:ext cx="345979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프로필 지정</a:t>
            </a:r>
            <a:endParaRPr lang="en-US" altLang="ko-KR" sz="16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A43A794-AD95-4188-BA52-9E7F8DBA7134}"/>
              </a:ext>
            </a:extLst>
          </p:cNvPr>
          <p:cNvSpPr txBox="1"/>
          <p:nvPr/>
        </p:nvSpPr>
        <p:spPr>
          <a:xfrm>
            <a:off x="8067936" y="4009971"/>
            <a:ext cx="3459790" cy="37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 추천</a:t>
            </a:r>
            <a:endParaRPr lang="en-US" altLang="ko-KR" sz="16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CC66EF41-89F5-44D2-A5BD-FEB4FFA68434}"/>
              </a:ext>
            </a:extLst>
          </p:cNvPr>
          <p:cNvSpPr/>
          <p:nvPr/>
        </p:nvSpPr>
        <p:spPr>
          <a:xfrm>
            <a:off x="1640216" y="2504351"/>
            <a:ext cx="1219200" cy="1219200"/>
          </a:xfrm>
          <a:prstGeom prst="ellipse">
            <a:avLst/>
          </a:prstGeom>
          <a:solidFill>
            <a:schemeClr val="bg2">
              <a:lumMod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그림 76">
            <a:extLst>
              <a:ext uri="{FF2B5EF4-FFF2-40B4-BE49-F238E27FC236}">
                <a16:creationId xmlns="" xmlns:a16="http://schemas.microsoft.com/office/drawing/2014/main" id="{F279BE8E-1567-4393-9C1B-6E2195F76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574" y="2904402"/>
            <a:ext cx="457192" cy="457192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964C894D-A593-4200-A9DC-795B50F94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235" y="2904402"/>
            <a:ext cx="457192" cy="457192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="" xmlns:a16="http://schemas.microsoft.com/office/drawing/2014/main" id="{41469C17-D92D-462B-B2F9-98D76C39B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20" y="2904402"/>
            <a:ext cx="457192" cy="4571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3AAAFF5-C133-4320-B255-94BEE845218C}"/>
              </a:ext>
            </a:extLst>
          </p:cNvPr>
          <p:cNvSpPr txBox="1"/>
          <p:nvPr/>
        </p:nvSpPr>
        <p:spPr>
          <a:xfrm>
            <a:off x="932597" y="1270179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주요 기능</a:t>
            </a:r>
            <a:endParaRPr lang="ko-KR" altLang="en-US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49004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F1A44893-5FCF-493C-AE78-29A2DAC7558A}"/>
              </a:ext>
            </a:extLst>
          </p:cNvPr>
          <p:cNvSpPr/>
          <p:nvPr/>
        </p:nvSpPr>
        <p:spPr>
          <a:xfrm>
            <a:off x="0" y="14418"/>
            <a:ext cx="12192000" cy="6829164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80ADFF1A-6BD2-4294-A72F-6633578CEB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733460" y="2859148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4258AB60-0543-448F-8C3D-807F4E1F3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5180"/>
            <a:stretch/>
          </p:blipFill>
          <p:spPr>
            <a:xfrm>
              <a:off x="-733460" y="2873566"/>
              <a:ext cx="12192000" cy="684358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A2E487E8-319C-4B40-A199-2EF7EDFF4704}"/>
                </a:ext>
              </a:extLst>
            </p:cNvPr>
            <p:cNvSpPr/>
            <p:nvPr/>
          </p:nvSpPr>
          <p:spPr>
            <a:xfrm>
              <a:off x="-733460" y="2859148"/>
              <a:ext cx="12192000" cy="6858000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611BFD7-0BA9-4F01-9223-027BB4ECEF8A}"/>
              </a:ext>
            </a:extLst>
          </p:cNvPr>
          <p:cNvSpPr txBox="1"/>
          <p:nvPr/>
        </p:nvSpPr>
        <p:spPr>
          <a:xfrm>
            <a:off x="2577305" y="2652350"/>
            <a:ext cx="70373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endParaRPr lang="en-ID" sz="4400" b="1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25896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152</Words>
  <Application>Microsoft Office PowerPoint</Application>
  <PresentationFormat>사용자 지정</PresentationFormat>
  <Paragraphs>80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굴림</vt:lpstr>
      <vt:lpstr>Arial</vt:lpstr>
      <vt:lpstr>Calibri</vt:lpstr>
      <vt:lpstr>Pretendard Medium</vt:lpstr>
      <vt:lpstr>Pretendard SemiBold</vt:lpstr>
      <vt:lpstr>Pretendard Light</vt:lpstr>
      <vt:lpstr>Pretendard</vt:lpstr>
      <vt:lpstr>맑은 고딕</vt:lpstr>
      <vt:lpstr>Calibri Light</vt:lpstr>
      <vt:lpstr>NanumSquare Light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jjih1217@gmail.com</cp:lastModifiedBy>
  <cp:revision>128</cp:revision>
  <dcterms:created xsi:type="dcterms:W3CDTF">2021-09-28T01:51:47Z</dcterms:created>
  <dcterms:modified xsi:type="dcterms:W3CDTF">2022-05-19T10:33:46Z</dcterms:modified>
</cp:coreProperties>
</file>